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6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1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857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0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992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7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9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4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1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1F976D5-CF9D-42BF-A765-26D9F0401460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AE0AF4C-2B96-41D3-99D3-06423BC35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1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939800" y="550863"/>
            <a:ext cx="9067800" cy="1773237"/>
          </a:xfrm>
        </p:spPr>
        <p:txBody>
          <a:bodyPr>
            <a:normAutofit/>
          </a:bodyPr>
          <a:lstStyle/>
          <a:p>
            <a:r>
              <a:rPr lang="tr-TR" b="1" dirty="0" err="1" smtClean="0"/>
              <a:t>Face</a:t>
            </a:r>
            <a:r>
              <a:rPr lang="tr-TR" b="1" dirty="0" smtClean="0"/>
              <a:t> </a:t>
            </a:r>
            <a:r>
              <a:rPr lang="tr-TR" b="1" dirty="0" err="1" smtClean="0"/>
              <a:t>detectıon</a:t>
            </a:r>
            <a:r>
              <a:rPr lang="tr-TR" b="1" dirty="0" smtClean="0"/>
              <a:t> &amp;</a:t>
            </a:r>
            <a:br>
              <a:rPr lang="tr-TR" b="1" dirty="0" smtClean="0"/>
            </a:br>
            <a:r>
              <a:rPr lang="tr-TR" b="1" dirty="0" err="1" smtClean="0"/>
              <a:t>Eye</a:t>
            </a:r>
            <a:r>
              <a:rPr lang="tr-TR" b="1" dirty="0" smtClean="0"/>
              <a:t> </a:t>
            </a:r>
            <a:r>
              <a:rPr lang="tr-TR" b="1" dirty="0" err="1" smtClean="0"/>
              <a:t>trackıng</a:t>
            </a:r>
            <a:endParaRPr lang="en-US" b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090612" y="3869267"/>
            <a:ext cx="6400800" cy="1947333"/>
          </a:xfrm>
        </p:spPr>
        <p:txBody>
          <a:bodyPr/>
          <a:lstStyle/>
          <a:p>
            <a:r>
              <a:rPr lang="tr-TR" dirty="0" smtClean="0">
                <a:solidFill>
                  <a:schemeClr val="tx1"/>
                </a:solidFill>
              </a:rPr>
              <a:t>Ali Arda Eker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01" y="1727502"/>
            <a:ext cx="5974598" cy="47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60412" y="537632"/>
            <a:ext cx="8534400" cy="1507067"/>
          </a:xfrm>
        </p:spPr>
        <p:txBody>
          <a:bodyPr/>
          <a:lstStyle/>
          <a:p>
            <a:r>
              <a:rPr lang="tr-TR" b="1" dirty="0" err="1" smtClean="0"/>
              <a:t>Cascade</a:t>
            </a:r>
            <a:r>
              <a:rPr lang="tr-TR" b="1" dirty="0" smtClean="0"/>
              <a:t> of </a:t>
            </a:r>
            <a:r>
              <a:rPr lang="tr-TR" b="1" dirty="0" err="1" smtClean="0"/>
              <a:t>classıfıers</a:t>
            </a:r>
            <a:endParaRPr lang="en-US" b="1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0" y="2341562"/>
            <a:ext cx="5499100" cy="296493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760412" y="2074861"/>
            <a:ext cx="5092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Applying</a:t>
            </a:r>
            <a:r>
              <a:rPr lang="tr-TR" dirty="0" smtClean="0"/>
              <a:t> 6K </a:t>
            </a:r>
            <a:r>
              <a:rPr lang="tr-TR" dirty="0" err="1" smtClean="0"/>
              <a:t>features</a:t>
            </a:r>
            <a:r>
              <a:rPr lang="tr-TR" dirty="0" smtClean="0"/>
              <a:t> is </a:t>
            </a:r>
            <a:r>
              <a:rPr lang="tr-TR" dirty="0" err="1" smtClean="0"/>
              <a:t>still</a:t>
            </a:r>
            <a:r>
              <a:rPr lang="tr-TR" dirty="0" smtClean="0"/>
              <a:t> </a:t>
            </a:r>
            <a:r>
              <a:rPr lang="tr-TR" dirty="0" err="1" smtClean="0"/>
              <a:t>inefficient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time </a:t>
            </a:r>
            <a:r>
              <a:rPr lang="tr-TR" dirty="0" err="1" smtClean="0"/>
              <a:t>consuming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Most</a:t>
            </a:r>
            <a:r>
              <a:rPr lang="tr-TR" dirty="0" smtClean="0"/>
              <a:t> of an image is </a:t>
            </a:r>
            <a:r>
              <a:rPr lang="tr-TR" dirty="0" err="1" smtClean="0"/>
              <a:t>non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area</a:t>
            </a:r>
            <a:r>
              <a:rPr lang="tr-TR" dirty="0" smtClean="0"/>
              <a:t> </a:t>
            </a:r>
            <a:r>
              <a:rPr lang="tr-TR" dirty="0" err="1" smtClean="0"/>
              <a:t>so</a:t>
            </a:r>
            <a:r>
              <a:rPr lang="tr-TR" dirty="0" smtClean="0"/>
              <a:t> it is </a:t>
            </a:r>
            <a:r>
              <a:rPr lang="tr-TR" dirty="0" err="1" smtClean="0"/>
              <a:t>better</a:t>
            </a:r>
            <a:r>
              <a:rPr lang="tr-TR" dirty="0" smtClean="0"/>
              <a:t> to </a:t>
            </a:r>
            <a:r>
              <a:rPr lang="tr-TR" dirty="0" err="1" smtClean="0"/>
              <a:t>check</a:t>
            </a:r>
            <a:r>
              <a:rPr lang="tr-TR" dirty="0" smtClean="0"/>
              <a:t> if an image is not a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region</a:t>
            </a: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Group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stages</a:t>
            </a:r>
            <a:r>
              <a:rPr lang="tr-TR" dirty="0" smtClean="0"/>
              <a:t> of </a:t>
            </a:r>
            <a:r>
              <a:rPr lang="tr-TR" dirty="0" err="1" smtClean="0"/>
              <a:t>classifiers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apply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one</a:t>
            </a:r>
            <a:r>
              <a:rPr lang="tr-TR" dirty="0" smtClean="0"/>
              <a:t>. </a:t>
            </a:r>
            <a:r>
              <a:rPr lang="tr-TR" dirty="0" err="1" smtClean="0"/>
              <a:t>If</a:t>
            </a:r>
            <a:r>
              <a:rPr lang="tr-TR" dirty="0" smtClean="0"/>
              <a:t> a image </a:t>
            </a:r>
            <a:r>
              <a:rPr lang="tr-TR" dirty="0" err="1" smtClean="0"/>
              <a:t>fails</a:t>
            </a:r>
            <a:r>
              <a:rPr lang="tr-TR" dirty="0" smtClean="0"/>
              <a:t> in </a:t>
            </a:r>
            <a:r>
              <a:rPr lang="tr-TR" dirty="0" err="1" smtClean="0"/>
              <a:t>firts</a:t>
            </a:r>
            <a:r>
              <a:rPr lang="tr-TR" dirty="0" smtClean="0"/>
              <a:t> </a:t>
            </a:r>
            <a:r>
              <a:rPr lang="tr-TR" dirty="0" err="1" smtClean="0"/>
              <a:t>stage</a:t>
            </a:r>
            <a:r>
              <a:rPr lang="tr-TR" dirty="0" smtClean="0"/>
              <a:t> </a:t>
            </a:r>
            <a:r>
              <a:rPr lang="tr-TR" dirty="0" err="1" smtClean="0"/>
              <a:t>discard</a:t>
            </a:r>
            <a:r>
              <a:rPr lang="tr-TR" dirty="0" smtClean="0"/>
              <a:t>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Viola-Jones</a:t>
            </a:r>
            <a:r>
              <a:rPr lang="tr-TR" dirty="0" smtClean="0"/>
              <a:t> </a:t>
            </a:r>
            <a:r>
              <a:rPr lang="tr-TR" dirty="0" err="1" smtClean="0"/>
              <a:t>detector</a:t>
            </a:r>
            <a:r>
              <a:rPr lang="tr-TR" dirty="0" smtClean="0"/>
              <a:t> has 6K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38 </a:t>
            </a:r>
            <a:r>
              <a:rPr lang="tr-TR" dirty="0" err="1" smtClean="0"/>
              <a:t>stages</a:t>
            </a:r>
            <a:r>
              <a:rPr lang="tr-TR" dirty="0" smtClean="0"/>
              <a:t> 1, 10, 25, 25 </a:t>
            </a:r>
            <a:r>
              <a:rPr lang="tr-TR" dirty="0" err="1" smtClean="0"/>
              <a:t>and</a:t>
            </a:r>
            <a:r>
              <a:rPr lang="tr-TR" dirty="0" smtClean="0"/>
              <a:t> 50 </a:t>
            </a:r>
            <a:r>
              <a:rPr lang="tr-TR" dirty="0" err="1" smtClean="0"/>
              <a:t>features</a:t>
            </a:r>
            <a:r>
              <a:rPr lang="tr-TR" dirty="0" smtClean="0"/>
              <a:t> in </a:t>
            </a:r>
            <a:r>
              <a:rPr lang="tr-TR" dirty="0" err="1" smtClean="0"/>
              <a:t>first</a:t>
            </a:r>
            <a:r>
              <a:rPr lang="tr-TR" dirty="0" smtClean="0"/>
              <a:t> 5 </a:t>
            </a:r>
            <a:r>
              <a:rPr lang="tr-TR" dirty="0" err="1" smtClean="0"/>
              <a:t>stages</a:t>
            </a:r>
            <a:r>
              <a:rPr lang="tr-T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7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73112" y="220133"/>
            <a:ext cx="8534400" cy="1507067"/>
          </a:xfrm>
        </p:spPr>
        <p:txBody>
          <a:bodyPr/>
          <a:lstStyle/>
          <a:p>
            <a:r>
              <a:rPr lang="tr-TR" b="1" dirty="0" err="1" smtClean="0"/>
              <a:t>algorıthm</a:t>
            </a:r>
            <a:endParaRPr lang="en-US" b="1" dirty="0"/>
          </a:p>
        </p:txBody>
      </p:sp>
      <p:sp>
        <p:nvSpPr>
          <p:cNvPr id="6" name="Metin kutusu 5"/>
          <p:cNvSpPr txBox="1"/>
          <p:nvPr/>
        </p:nvSpPr>
        <p:spPr>
          <a:xfrm>
            <a:off x="773112" y="1397000"/>
            <a:ext cx="5486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Getting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camera </a:t>
            </a:r>
            <a:r>
              <a:rPr lang="tr-TR" dirty="0" err="1" smtClean="0"/>
              <a:t>stream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parsing</a:t>
            </a:r>
            <a:r>
              <a:rPr lang="tr-TR" dirty="0" smtClean="0"/>
              <a:t> it </a:t>
            </a:r>
            <a:r>
              <a:rPr lang="tr-TR" dirty="0" err="1" smtClean="0"/>
              <a:t>into</a:t>
            </a:r>
            <a:r>
              <a:rPr lang="tr-TR" dirty="0"/>
              <a:t> </a:t>
            </a:r>
            <a:r>
              <a:rPr lang="tr-TR" dirty="0" err="1" smtClean="0"/>
              <a:t>frames</a:t>
            </a: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For each frame </a:t>
            </a:r>
            <a:r>
              <a:rPr lang="tr-TR" dirty="0" err="1" smtClean="0"/>
              <a:t>convert</a:t>
            </a:r>
            <a:r>
              <a:rPr lang="tr-TR" dirty="0" smtClean="0"/>
              <a:t> it </a:t>
            </a:r>
            <a:r>
              <a:rPr lang="tr-TR" dirty="0" err="1" smtClean="0"/>
              <a:t>from</a:t>
            </a:r>
            <a:r>
              <a:rPr lang="tr-TR" dirty="0" smtClean="0"/>
              <a:t> RGB to </a:t>
            </a:r>
            <a:r>
              <a:rPr lang="tr-TR" dirty="0" err="1" smtClean="0"/>
              <a:t>gray</a:t>
            </a:r>
            <a:r>
              <a:rPr lang="tr-TR" dirty="0" smtClean="0"/>
              <a:t> </a:t>
            </a:r>
            <a:r>
              <a:rPr lang="tr-TR" dirty="0" err="1" smtClean="0"/>
              <a:t>scale</a:t>
            </a: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Then </a:t>
            </a:r>
            <a:r>
              <a:rPr lang="tr-TR" dirty="0" err="1" smtClean="0"/>
              <a:t>equalize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/>
              <a:t>h</a:t>
            </a:r>
            <a:r>
              <a:rPr lang="tr-TR" dirty="0" err="1" smtClean="0"/>
              <a:t>istogram</a:t>
            </a:r>
            <a:r>
              <a:rPr lang="tr-TR" dirty="0" smtClean="0"/>
              <a:t> of each frame in </a:t>
            </a:r>
            <a:r>
              <a:rPr lang="tr-TR" dirty="0" err="1" smtClean="0"/>
              <a:t>order</a:t>
            </a:r>
            <a:r>
              <a:rPr lang="tr-TR" dirty="0" smtClean="0"/>
              <a:t> to </a:t>
            </a:r>
            <a:r>
              <a:rPr lang="tr-TR" dirty="0" err="1" smtClean="0"/>
              <a:t>normalize</a:t>
            </a:r>
            <a:r>
              <a:rPr lang="tr-TR" dirty="0" smtClean="0"/>
              <a:t> </a:t>
            </a:r>
            <a:r>
              <a:rPr lang="tr-TR" dirty="0" err="1" smtClean="0"/>
              <a:t>brightness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increase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contrast</a:t>
            </a:r>
            <a:r>
              <a:rPr lang="tr-T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Detect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faces</a:t>
            </a:r>
            <a:r>
              <a:rPr lang="tr-TR" dirty="0" smtClean="0"/>
              <a:t> </a:t>
            </a:r>
            <a:r>
              <a:rPr lang="tr-TR" dirty="0" err="1" smtClean="0"/>
              <a:t>first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cascades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Then </a:t>
            </a:r>
            <a:r>
              <a:rPr lang="tr-TR" dirty="0" err="1"/>
              <a:t>d</a:t>
            </a:r>
            <a:r>
              <a:rPr lang="tr-TR" dirty="0" err="1" smtClean="0"/>
              <a:t>etect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eyes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found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eyes</a:t>
            </a:r>
            <a:r>
              <a:rPr lang="tr-TR" dirty="0" smtClean="0"/>
              <a:t> </a:t>
            </a:r>
            <a:r>
              <a:rPr lang="tr-TR" dirty="0" err="1" smtClean="0"/>
              <a:t>cascades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Finally</a:t>
            </a:r>
            <a:r>
              <a:rPr lang="tr-TR" dirty="0" smtClean="0"/>
              <a:t> </a:t>
            </a:r>
            <a:r>
              <a:rPr lang="tr-TR" dirty="0" err="1" smtClean="0"/>
              <a:t>calculate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position</a:t>
            </a:r>
            <a:r>
              <a:rPr lang="tr-TR" dirty="0" smtClean="0"/>
              <a:t> of </a:t>
            </a:r>
            <a:r>
              <a:rPr lang="tr-TR" dirty="0" err="1" smtClean="0"/>
              <a:t>irises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central</a:t>
            </a:r>
            <a:r>
              <a:rPr lang="tr-TR" dirty="0" smtClean="0"/>
              <a:t> point to plot </a:t>
            </a:r>
            <a:r>
              <a:rPr lang="tr-TR" dirty="0" err="1" smtClean="0"/>
              <a:t>them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0" y="1092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09612" y="2290232"/>
            <a:ext cx="8534400" cy="1507067"/>
          </a:xfrm>
        </p:spPr>
        <p:txBody>
          <a:bodyPr/>
          <a:lstStyle/>
          <a:p>
            <a:r>
              <a:rPr lang="tr-TR" b="1" dirty="0" smtClean="0"/>
              <a:t>CODE BEHIND / 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08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82612" y="448732"/>
            <a:ext cx="8534400" cy="1507067"/>
          </a:xfrm>
        </p:spPr>
        <p:txBody>
          <a:bodyPr/>
          <a:lstStyle/>
          <a:p>
            <a:r>
              <a:rPr lang="tr-TR" b="1" dirty="0" err="1" smtClean="0"/>
              <a:t>Goal</a:t>
            </a:r>
            <a:r>
              <a:rPr lang="tr-TR" b="1" dirty="0" smtClean="0"/>
              <a:t>:</a:t>
            </a:r>
            <a:endParaRPr lang="en-US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582612" y="1955799"/>
            <a:ext cx="4597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Detecting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capturing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eyes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face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Calculating</a:t>
            </a:r>
            <a:r>
              <a:rPr lang="tr-TR" dirty="0" smtClean="0"/>
              <a:t> </a:t>
            </a:r>
            <a:r>
              <a:rPr lang="tr-TR" dirty="0" err="1" smtClean="0"/>
              <a:t>position</a:t>
            </a:r>
            <a:r>
              <a:rPr lang="tr-TR" dirty="0" smtClean="0"/>
              <a:t> of </a:t>
            </a:r>
            <a:r>
              <a:rPr lang="tr-TR" dirty="0" err="1" smtClean="0"/>
              <a:t>irises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a </a:t>
            </a:r>
            <a:r>
              <a:rPr lang="tr-TR" dirty="0" err="1" smtClean="0"/>
              <a:t>center</a:t>
            </a:r>
            <a:r>
              <a:rPr lang="tr-TR" dirty="0" smtClean="0"/>
              <a:t> point of </a:t>
            </a:r>
            <a:r>
              <a:rPr lang="tr-TR" dirty="0" err="1" smtClean="0"/>
              <a:t>those</a:t>
            </a:r>
            <a:r>
              <a:rPr lang="tr-TR" dirty="0" smtClean="0"/>
              <a:t> </a:t>
            </a:r>
            <a:r>
              <a:rPr lang="tr-TR" dirty="0" err="1" smtClean="0"/>
              <a:t>irises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Measuring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change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position</a:t>
            </a:r>
            <a:r>
              <a:rPr lang="tr-TR" dirty="0" smtClean="0"/>
              <a:t> of </a:t>
            </a:r>
            <a:r>
              <a:rPr lang="tr-TR" dirty="0" err="1" smtClean="0"/>
              <a:t>center</a:t>
            </a:r>
            <a:r>
              <a:rPr lang="tr-TR" dirty="0" smtClean="0"/>
              <a:t> </a:t>
            </a:r>
            <a:r>
              <a:rPr lang="tr-TR" dirty="0" err="1" smtClean="0"/>
              <a:t>points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2 </a:t>
            </a:r>
            <a:r>
              <a:rPr lang="tr-TR" dirty="0" err="1" smtClean="0"/>
              <a:t>consequtive</a:t>
            </a:r>
            <a:r>
              <a:rPr lang="tr-TR" dirty="0" smtClean="0"/>
              <a:t> </a:t>
            </a:r>
            <a:r>
              <a:rPr lang="tr-TR" dirty="0" err="1" smtClean="0"/>
              <a:t>frames</a:t>
            </a:r>
            <a:r>
              <a:rPr lang="tr-TR" dirty="0" smtClean="0"/>
              <a:t> in x </a:t>
            </a:r>
            <a:r>
              <a:rPr lang="tr-TR" dirty="0" err="1" smtClean="0"/>
              <a:t>and</a:t>
            </a:r>
            <a:r>
              <a:rPr lang="tr-TR" dirty="0" smtClean="0"/>
              <a:t> y </a:t>
            </a:r>
            <a:r>
              <a:rPr lang="tr-TR" dirty="0" err="1" smtClean="0"/>
              <a:t>direction</a:t>
            </a:r>
            <a:r>
              <a:rPr lang="tr-TR" dirty="0" smtClean="0"/>
              <a:t> in </a:t>
            </a:r>
            <a:r>
              <a:rPr lang="tr-TR" dirty="0" err="1" smtClean="0"/>
              <a:t>order</a:t>
            </a:r>
            <a:r>
              <a:rPr lang="tr-TR" dirty="0" smtClean="0"/>
              <a:t> to </a:t>
            </a:r>
            <a:r>
              <a:rPr lang="tr-TR" dirty="0" err="1" smtClean="0"/>
              <a:t>determine</a:t>
            </a:r>
            <a:r>
              <a:rPr lang="tr-TR" dirty="0" smtClean="0"/>
              <a:t> </a:t>
            </a:r>
            <a:r>
              <a:rPr lang="tr-TR" dirty="0" err="1" smtClean="0"/>
              <a:t>where</a:t>
            </a:r>
            <a:r>
              <a:rPr lang="tr-TR" dirty="0" smtClean="0"/>
              <a:t> user </a:t>
            </a:r>
            <a:r>
              <a:rPr lang="tr-TR" dirty="0" err="1" smtClean="0"/>
              <a:t>looks</a:t>
            </a:r>
            <a:r>
              <a:rPr lang="tr-TR" dirty="0" smtClean="0"/>
              <a:t> at </a:t>
            </a:r>
            <a:r>
              <a:rPr lang="tr-TR" dirty="0" err="1" smtClean="0"/>
              <a:t>horizontally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vertically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39" y="1202265"/>
            <a:ext cx="6108721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2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3412" y="372532"/>
            <a:ext cx="8534400" cy="1507067"/>
          </a:xfrm>
        </p:spPr>
        <p:txBody>
          <a:bodyPr/>
          <a:lstStyle/>
          <a:p>
            <a:r>
              <a:rPr lang="tr-TR" b="1" dirty="0" smtClean="0"/>
              <a:t>APPLICATIONS</a:t>
            </a:r>
            <a:r>
              <a:rPr lang="tr-TR" dirty="0" smtClean="0"/>
              <a:t>:</a:t>
            </a:r>
            <a:endParaRPr lang="en-US" dirty="0"/>
          </a:p>
        </p:txBody>
      </p:sp>
      <p:sp>
        <p:nvSpPr>
          <p:cNvPr id="5" name="Metin kutusu 4"/>
          <p:cNvSpPr txBox="1"/>
          <p:nvPr/>
        </p:nvSpPr>
        <p:spPr>
          <a:xfrm>
            <a:off x="633412" y="1879599"/>
            <a:ext cx="508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Road </a:t>
            </a:r>
            <a:r>
              <a:rPr lang="tr-TR" dirty="0" err="1" smtClean="0"/>
              <a:t>Safety</a:t>
            </a:r>
            <a:r>
              <a:rPr lang="tr-TR" dirty="0" smtClean="0"/>
              <a:t>:     		</a:t>
            </a:r>
            <a:r>
              <a:rPr lang="tr-TR" dirty="0"/>
              <a:t> </a:t>
            </a:r>
            <a:r>
              <a:rPr lang="tr-TR" dirty="0" smtClean="0"/>
              <a:t>                Can be </a:t>
            </a:r>
            <a:r>
              <a:rPr lang="tr-TR" dirty="0" err="1" smtClean="0"/>
              <a:t>used</a:t>
            </a:r>
            <a:r>
              <a:rPr lang="tr-TR" dirty="0" smtClean="0"/>
              <a:t> to </a:t>
            </a:r>
            <a:r>
              <a:rPr lang="tr-TR" dirty="0" err="1" smtClean="0"/>
              <a:t>detect</a:t>
            </a:r>
            <a:r>
              <a:rPr lang="tr-TR" dirty="0" smtClean="0"/>
              <a:t> </a:t>
            </a:r>
            <a:r>
              <a:rPr lang="tr-TR" dirty="0" err="1" smtClean="0"/>
              <a:t>driver’s</a:t>
            </a:r>
            <a:r>
              <a:rPr lang="tr-TR" dirty="0" smtClean="0"/>
              <a:t> </a:t>
            </a:r>
            <a:r>
              <a:rPr lang="tr-TR" dirty="0" err="1" smtClean="0"/>
              <a:t>mood</a:t>
            </a:r>
            <a:r>
              <a:rPr lang="tr-TR" dirty="0" smtClean="0"/>
              <a:t> in </a:t>
            </a:r>
            <a:r>
              <a:rPr lang="tr-TR" dirty="0" err="1" smtClean="0"/>
              <a:t>order</a:t>
            </a:r>
            <a:r>
              <a:rPr lang="tr-TR" dirty="0" smtClean="0"/>
              <a:t> to </a:t>
            </a:r>
            <a:r>
              <a:rPr lang="tr-TR" dirty="0" err="1" smtClean="0"/>
              <a:t>check</a:t>
            </a:r>
            <a:r>
              <a:rPr lang="tr-TR" dirty="0" smtClean="0"/>
              <a:t> if he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she</a:t>
            </a:r>
            <a:r>
              <a:rPr lang="tr-TR" dirty="0" smtClean="0"/>
              <a:t> is </a:t>
            </a:r>
            <a:r>
              <a:rPr lang="tr-TR" dirty="0" err="1" smtClean="0"/>
              <a:t>sleepy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anxious</a:t>
            </a:r>
            <a:r>
              <a:rPr lang="tr-TR" dirty="0" smtClean="0"/>
              <a:t>. 		                           Also </a:t>
            </a:r>
            <a:r>
              <a:rPr lang="tr-TR" dirty="0" err="1" smtClean="0"/>
              <a:t>checks</a:t>
            </a:r>
            <a:r>
              <a:rPr lang="tr-TR" dirty="0" smtClean="0"/>
              <a:t> </a:t>
            </a:r>
            <a:r>
              <a:rPr lang="tr-TR" dirty="0" err="1" smtClean="0"/>
              <a:t>driver’s</a:t>
            </a:r>
            <a:r>
              <a:rPr lang="tr-TR" dirty="0" smtClean="0"/>
              <a:t> </a:t>
            </a:r>
            <a:r>
              <a:rPr lang="tr-TR" dirty="0" err="1" smtClean="0"/>
              <a:t>scanning</a:t>
            </a:r>
            <a:r>
              <a:rPr lang="tr-TR" dirty="0" smtClean="0"/>
              <a:t> </a:t>
            </a:r>
            <a:r>
              <a:rPr lang="tr-TR" dirty="0" err="1" smtClean="0"/>
              <a:t>ability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Healthcare Assistance: 	    	 </a:t>
            </a:r>
            <a:r>
              <a:rPr lang="tr-TR" dirty="0" err="1" smtClean="0"/>
              <a:t>Detecting</a:t>
            </a:r>
            <a:r>
              <a:rPr lang="tr-TR" dirty="0" smtClean="0"/>
              <a:t> </a:t>
            </a:r>
            <a:r>
              <a:rPr lang="tr-TR" dirty="0" err="1" smtClean="0"/>
              <a:t>paralyzed</a:t>
            </a:r>
            <a:r>
              <a:rPr lang="tr-TR" dirty="0" smtClean="0"/>
              <a:t> </a:t>
            </a:r>
            <a:r>
              <a:rPr lang="tr-TR" dirty="0" err="1" smtClean="0"/>
              <a:t>patients</a:t>
            </a:r>
            <a:r>
              <a:rPr lang="tr-TR" dirty="0" smtClean="0"/>
              <a:t>’ iris </a:t>
            </a:r>
            <a:r>
              <a:rPr lang="tr-TR" dirty="0" err="1" smtClean="0"/>
              <a:t>movements</a:t>
            </a:r>
            <a:r>
              <a:rPr lang="tr-TR" dirty="0" smtClean="0"/>
              <a:t> in </a:t>
            </a:r>
            <a:r>
              <a:rPr lang="tr-TR" dirty="0" err="1" smtClean="0"/>
              <a:t>order</a:t>
            </a:r>
            <a:r>
              <a:rPr lang="tr-TR" dirty="0" smtClean="0"/>
              <a:t> to </a:t>
            </a:r>
            <a:r>
              <a:rPr lang="tr-TR" dirty="0" err="1" smtClean="0"/>
              <a:t>move</a:t>
            </a:r>
            <a:r>
              <a:rPr lang="tr-TR" dirty="0" smtClean="0"/>
              <a:t> a </a:t>
            </a:r>
            <a:r>
              <a:rPr lang="tr-TR" dirty="0" err="1" smtClean="0"/>
              <a:t>wheelcair</a:t>
            </a: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Security:</a:t>
            </a:r>
            <a:r>
              <a:rPr lang="tr-TR" dirty="0"/>
              <a:t> </a:t>
            </a:r>
            <a:r>
              <a:rPr lang="tr-TR" dirty="0" smtClean="0"/>
              <a:t> 	    		                 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iris </a:t>
            </a:r>
            <a:r>
              <a:rPr lang="tr-TR" dirty="0" err="1" smtClean="0"/>
              <a:t>detection</a:t>
            </a:r>
            <a:r>
              <a:rPr lang="tr-TR" dirty="0" smtClean="0"/>
              <a:t> </a:t>
            </a:r>
            <a:r>
              <a:rPr lang="tr-TR" dirty="0" err="1" smtClean="0"/>
              <a:t>programs</a:t>
            </a:r>
            <a:r>
              <a:rPr lang="tr-TR" dirty="0" smtClean="0"/>
              <a:t> to </a:t>
            </a:r>
            <a:r>
              <a:rPr lang="tr-TR" dirty="0" err="1" smtClean="0"/>
              <a:t>verify</a:t>
            </a:r>
            <a:r>
              <a:rPr lang="tr-TR" dirty="0" smtClean="0"/>
              <a:t> </a:t>
            </a:r>
            <a:r>
              <a:rPr lang="tr-TR" dirty="0" err="1" smtClean="0"/>
              <a:t>users</a:t>
            </a:r>
            <a:r>
              <a:rPr lang="tr-TR" dirty="0" smtClean="0"/>
              <a:t>’ </a:t>
            </a:r>
            <a:r>
              <a:rPr lang="tr-TR" dirty="0" err="1" smtClean="0"/>
              <a:t>identity</a:t>
            </a:r>
            <a:endParaRPr lang="tr-TR" dirty="0" smtClean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37" y="1635577"/>
            <a:ext cx="4813527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6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0712" y="639232"/>
            <a:ext cx="8534400" cy="1507067"/>
          </a:xfrm>
        </p:spPr>
        <p:txBody>
          <a:bodyPr/>
          <a:lstStyle/>
          <a:p>
            <a:r>
              <a:rPr lang="tr-TR" b="1" dirty="0" err="1" smtClean="0"/>
              <a:t>Requırements</a:t>
            </a:r>
            <a:r>
              <a:rPr lang="tr-TR" b="1" dirty="0" smtClean="0"/>
              <a:t>:</a:t>
            </a:r>
            <a:endParaRPr lang="en-US" b="1" dirty="0"/>
          </a:p>
        </p:txBody>
      </p:sp>
      <p:sp>
        <p:nvSpPr>
          <p:cNvPr id="5" name="Metin kutusu 4"/>
          <p:cNvSpPr txBox="1"/>
          <p:nvPr/>
        </p:nvSpPr>
        <p:spPr>
          <a:xfrm>
            <a:off x="800100" y="2146299"/>
            <a:ext cx="4559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Plain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simple</a:t>
            </a:r>
            <a:r>
              <a:rPr lang="tr-TR" dirty="0" smtClean="0"/>
              <a:t> background </a:t>
            </a:r>
            <a:r>
              <a:rPr lang="tr-TR" dirty="0" err="1" smtClean="0"/>
              <a:t>without</a:t>
            </a:r>
            <a:r>
              <a:rPr lang="tr-TR" dirty="0" smtClean="0"/>
              <a:t> </a:t>
            </a:r>
            <a:r>
              <a:rPr lang="tr-TR" dirty="0" err="1" smtClean="0"/>
              <a:t>pictures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figures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can be </a:t>
            </a:r>
            <a:r>
              <a:rPr lang="tr-TR" dirty="0" err="1" smtClean="0"/>
              <a:t>detected</a:t>
            </a:r>
            <a:r>
              <a:rPr lang="tr-TR" dirty="0" smtClean="0"/>
              <a:t> as </a:t>
            </a:r>
            <a:r>
              <a:rPr lang="tr-TR" dirty="0" err="1" smtClean="0"/>
              <a:t>face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User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alone</a:t>
            </a:r>
            <a:r>
              <a:rPr lang="tr-TR" dirty="0" smtClean="0"/>
              <a:t> for camera to </a:t>
            </a:r>
            <a:r>
              <a:rPr lang="tr-TR" dirty="0" err="1" smtClean="0"/>
              <a:t>detect</a:t>
            </a:r>
            <a:r>
              <a:rPr lang="tr-TR" dirty="0" smtClean="0"/>
              <a:t> </a:t>
            </a:r>
            <a:r>
              <a:rPr lang="tr-TR" dirty="0" err="1" smtClean="0"/>
              <a:t>only</a:t>
            </a:r>
            <a:r>
              <a:rPr lang="tr-TR" dirty="0" smtClean="0"/>
              <a:t> his </a:t>
            </a:r>
            <a:r>
              <a:rPr lang="tr-TR" dirty="0" err="1" smtClean="0"/>
              <a:t>or</a:t>
            </a:r>
            <a:r>
              <a:rPr lang="tr-TR" dirty="0" smtClean="0"/>
              <a:t> her </a:t>
            </a:r>
            <a:r>
              <a:rPr lang="tr-TR" dirty="0" err="1" smtClean="0"/>
              <a:t>face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vision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No </a:t>
            </a:r>
            <a:r>
              <a:rPr lang="tr-TR" dirty="0" err="1" smtClean="0"/>
              <a:t>obstacles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can </a:t>
            </a:r>
            <a:r>
              <a:rPr lang="tr-TR" dirty="0" err="1" smtClean="0"/>
              <a:t>alter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detection</a:t>
            </a:r>
            <a:r>
              <a:rPr lang="tr-TR" dirty="0" smtClean="0"/>
              <a:t> rate </a:t>
            </a:r>
            <a:r>
              <a:rPr lang="tr-TR" dirty="0" err="1" smtClean="0"/>
              <a:t>such</a:t>
            </a:r>
            <a:r>
              <a:rPr lang="tr-TR" dirty="0" smtClean="0"/>
              <a:t> as sun </a:t>
            </a:r>
            <a:r>
              <a:rPr lang="tr-TR" dirty="0" err="1" smtClean="0"/>
              <a:t>glasses</a:t>
            </a:r>
            <a:r>
              <a:rPr lang="tr-TR" dirty="0" smtClean="0"/>
              <a:t>, hat, </a:t>
            </a:r>
            <a:r>
              <a:rPr lang="tr-TR" dirty="0" err="1" smtClean="0"/>
              <a:t>scarf</a:t>
            </a:r>
            <a:r>
              <a:rPr lang="tr-TR" dirty="0" smtClean="0"/>
              <a:t>, </a:t>
            </a:r>
            <a:r>
              <a:rPr lang="tr-TR" dirty="0" err="1" smtClean="0"/>
              <a:t>beard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mustache</a:t>
            </a:r>
            <a:endParaRPr lang="en-US" dirty="0"/>
          </a:p>
        </p:txBody>
      </p:sp>
      <p:pic>
        <p:nvPicPr>
          <p:cNvPr id="6" name="Resi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88" y="968057"/>
            <a:ext cx="5970905" cy="46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35012" y="163752"/>
            <a:ext cx="8534400" cy="1507067"/>
          </a:xfrm>
        </p:spPr>
        <p:txBody>
          <a:bodyPr/>
          <a:lstStyle/>
          <a:p>
            <a:r>
              <a:rPr lang="tr-TR" b="1" dirty="0" smtClean="0"/>
              <a:t>Framework:</a:t>
            </a:r>
            <a:endParaRPr lang="en-US" dirty="0"/>
          </a:p>
        </p:txBody>
      </p:sp>
      <p:pic>
        <p:nvPicPr>
          <p:cNvPr id="4" name="Picture 4" descr="opencv ile ilgili g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747" y="1515726"/>
            <a:ext cx="4317471" cy="323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735012" y="1515726"/>
            <a:ext cx="52847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OpenCV</a:t>
            </a:r>
            <a:r>
              <a:rPr lang="tr-TR" sz="2400" b="1" dirty="0"/>
              <a:t>:</a:t>
            </a:r>
            <a:r>
              <a:rPr lang="tr-TR" dirty="0" smtClean="0"/>
              <a:t>			          </a:t>
            </a:r>
          </a:p>
          <a:p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Open source </a:t>
            </a:r>
            <a:r>
              <a:rPr lang="tr-TR" dirty="0" err="1"/>
              <a:t>c</a:t>
            </a:r>
            <a:r>
              <a:rPr lang="tr-TR" dirty="0" err="1" smtClean="0"/>
              <a:t>omputer</a:t>
            </a:r>
            <a:r>
              <a:rPr lang="tr-TR" dirty="0" smtClean="0"/>
              <a:t> </a:t>
            </a:r>
            <a:r>
              <a:rPr lang="tr-TR" dirty="0" err="1" smtClean="0"/>
              <a:t>vision</a:t>
            </a:r>
            <a:r>
              <a:rPr lang="tr-TR" dirty="0" smtClean="0"/>
              <a:t> </a:t>
            </a:r>
            <a:r>
              <a:rPr lang="tr-TR" dirty="0" err="1" smtClean="0"/>
              <a:t>library</a:t>
            </a:r>
            <a:r>
              <a:rPr lang="tr-T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Has C++, C, Python </a:t>
            </a:r>
            <a:r>
              <a:rPr lang="tr-TR" dirty="0" err="1" smtClean="0"/>
              <a:t>and</a:t>
            </a:r>
            <a:r>
              <a:rPr lang="tr-TR" dirty="0" smtClean="0"/>
              <a:t> Java </a:t>
            </a:r>
            <a:r>
              <a:rPr lang="tr-TR" dirty="0" err="1" smtClean="0"/>
              <a:t>intefaces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supports</a:t>
            </a:r>
            <a:r>
              <a:rPr lang="tr-TR" dirty="0" smtClean="0"/>
              <a:t> Windows, Linux, Mac OS </a:t>
            </a:r>
            <a:r>
              <a:rPr lang="tr-TR" dirty="0" err="1" smtClean="0"/>
              <a:t>and</a:t>
            </a:r>
            <a:r>
              <a:rPr lang="tr-TR" dirty="0" smtClean="0"/>
              <a:t> Android.</a:t>
            </a:r>
          </a:p>
          <a:p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Usage</a:t>
            </a:r>
            <a:r>
              <a:rPr lang="tr-TR" dirty="0" smtClean="0"/>
              <a:t> </a:t>
            </a:r>
            <a:r>
              <a:rPr lang="tr-TR" dirty="0" err="1" smtClean="0"/>
              <a:t>ranges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interactive</a:t>
            </a:r>
            <a:r>
              <a:rPr lang="tr-TR" dirty="0" smtClean="0"/>
              <a:t> art to </a:t>
            </a:r>
            <a:r>
              <a:rPr lang="tr-TR" dirty="0" err="1" smtClean="0"/>
              <a:t>mines</a:t>
            </a:r>
            <a:r>
              <a:rPr lang="tr-TR" dirty="0" smtClean="0"/>
              <a:t> </a:t>
            </a:r>
            <a:r>
              <a:rPr lang="tr-TR" dirty="0" err="1" smtClean="0"/>
              <a:t>inspection</a:t>
            </a:r>
            <a:r>
              <a:rPr lang="tr-TR" dirty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advanced</a:t>
            </a:r>
            <a:r>
              <a:rPr lang="tr-TR" dirty="0" smtClean="0"/>
              <a:t> Robotics.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47K </a:t>
            </a:r>
            <a:r>
              <a:rPr lang="tr-TR" dirty="0" err="1" smtClean="0"/>
              <a:t>people</a:t>
            </a:r>
            <a:r>
              <a:rPr lang="tr-TR" dirty="0" smtClean="0"/>
              <a:t> of user </a:t>
            </a:r>
            <a:r>
              <a:rPr lang="tr-TR" dirty="0" err="1" smtClean="0"/>
              <a:t>community</a:t>
            </a:r>
            <a:r>
              <a:rPr lang="tr-TR" dirty="0" smtClean="0"/>
              <a:t>,                 9M </a:t>
            </a:r>
            <a:r>
              <a:rPr lang="tr-TR" dirty="0" err="1" smtClean="0"/>
              <a:t>downloads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its</a:t>
            </a:r>
            <a:r>
              <a:rPr lang="tr-TR" dirty="0" smtClean="0"/>
              <a:t> C++ </a:t>
            </a:r>
            <a:r>
              <a:rPr lang="tr-TR" dirty="0" err="1" smtClean="0"/>
              <a:t>interface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Windows </a:t>
            </a:r>
            <a:r>
              <a:rPr lang="tr-TR" dirty="0" err="1" smtClean="0"/>
              <a:t>and</a:t>
            </a:r>
            <a:r>
              <a:rPr lang="tr-TR" dirty="0" smtClean="0"/>
              <a:t> Visual </a:t>
            </a:r>
            <a:r>
              <a:rPr lang="tr-TR" dirty="0" err="1" smtClean="0"/>
              <a:t>Studio</a:t>
            </a:r>
            <a:r>
              <a:rPr lang="tr-TR" dirty="0" smtClean="0"/>
              <a:t> 2015 </a:t>
            </a:r>
            <a:r>
              <a:rPr lang="tr-TR" dirty="0" err="1" smtClean="0"/>
              <a:t>Community</a:t>
            </a:r>
            <a:r>
              <a:rPr lang="tr-TR" dirty="0" smtClean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19064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89000" y="486833"/>
            <a:ext cx="8534400" cy="1202268"/>
          </a:xfrm>
        </p:spPr>
        <p:txBody>
          <a:bodyPr/>
          <a:lstStyle/>
          <a:p>
            <a:r>
              <a:rPr lang="tr-TR" b="1" dirty="0" err="1" smtClean="0"/>
              <a:t>Detectıon</a:t>
            </a:r>
            <a:r>
              <a:rPr lang="tr-TR" b="1" dirty="0" smtClean="0"/>
              <a:t> rate:</a:t>
            </a:r>
            <a:endParaRPr lang="en-US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889000" y="2070100"/>
            <a:ext cx="530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FN = 1 – 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Detection</a:t>
            </a:r>
            <a:r>
              <a:rPr lang="tr-TR" dirty="0" smtClean="0"/>
              <a:t> Rate (d): </a:t>
            </a:r>
            <a:r>
              <a:rPr lang="tr-TR" dirty="0" err="1" smtClean="0"/>
              <a:t>Percentage</a:t>
            </a:r>
            <a:r>
              <a:rPr lang="tr-TR" dirty="0" smtClean="0"/>
              <a:t> of </a:t>
            </a:r>
            <a:r>
              <a:rPr lang="tr-TR" dirty="0" err="1" smtClean="0"/>
              <a:t>faces</a:t>
            </a:r>
            <a:r>
              <a:rPr lang="tr-TR" dirty="0" smtClean="0"/>
              <a:t> in a video </a:t>
            </a:r>
            <a:r>
              <a:rPr lang="tr-TR" dirty="0" err="1" smtClean="0"/>
              <a:t>stream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been</a:t>
            </a:r>
            <a:r>
              <a:rPr lang="tr-TR" dirty="0" smtClean="0"/>
              <a:t> </a:t>
            </a:r>
            <a:r>
              <a:rPr lang="tr-TR" dirty="0" err="1" smtClean="0"/>
              <a:t>correctly</a:t>
            </a:r>
            <a:r>
              <a:rPr lang="tr-TR" dirty="0" smtClean="0"/>
              <a:t> </a:t>
            </a:r>
            <a:r>
              <a:rPr lang="tr-TR" dirty="0" err="1" smtClean="0"/>
              <a:t>detected</a:t>
            </a:r>
            <a:r>
              <a:rPr lang="tr-TR" dirty="0" smtClean="0"/>
              <a:t>.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want</a:t>
            </a:r>
            <a:r>
              <a:rPr lang="tr-TR" dirty="0" smtClean="0"/>
              <a:t> to </a:t>
            </a:r>
            <a:r>
              <a:rPr lang="tr-TR" dirty="0" err="1" smtClean="0"/>
              <a:t>maximize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False </a:t>
            </a:r>
            <a:r>
              <a:rPr lang="tr-TR" dirty="0" err="1" smtClean="0"/>
              <a:t>Negative</a:t>
            </a:r>
            <a:r>
              <a:rPr lang="tr-TR" dirty="0" smtClean="0"/>
              <a:t> (FN): Rate of </a:t>
            </a:r>
            <a:r>
              <a:rPr lang="tr-TR" dirty="0" err="1" smtClean="0"/>
              <a:t>faces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forgotten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False </a:t>
            </a:r>
            <a:r>
              <a:rPr lang="tr-TR" dirty="0" err="1" smtClean="0"/>
              <a:t>Positive</a:t>
            </a:r>
            <a:r>
              <a:rPr lang="tr-TR" dirty="0" smtClean="0"/>
              <a:t> (FP): Rate of </a:t>
            </a:r>
            <a:r>
              <a:rPr lang="tr-TR" dirty="0" err="1" smtClean="0"/>
              <a:t>non</a:t>
            </a:r>
            <a:r>
              <a:rPr lang="tr-TR" dirty="0" smtClean="0"/>
              <a:t> </a:t>
            </a:r>
            <a:r>
              <a:rPr lang="tr-TR" dirty="0" err="1" smtClean="0"/>
              <a:t>faces</a:t>
            </a:r>
            <a:r>
              <a:rPr lang="tr-TR" dirty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classified</a:t>
            </a:r>
            <a:r>
              <a:rPr lang="tr-TR" dirty="0" smtClean="0"/>
              <a:t> as </a:t>
            </a:r>
            <a:r>
              <a:rPr lang="tr-TR" dirty="0" err="1" smtClean="0"/>
              <a:t>faces</a:t>
            </a:r>
            <a:r>
              <a:rPr lang="tr-TR" dirty="0" smtClean="0"/>
              <a:t>.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want</a:t>
            </a:r>
            <a:r>
              <a:rPr lang="tr-TR" dirty="0" smtClean="0"/>
              <a:t> to minimize </a:t>
            </a:r>
            <a:r>
              <a:rPr lang="tr-TR" dirty="0" err="1" smtClean="0"/>
              <a:t>this</a:t>
            </a:r>
            <a:r>
              <a:rPr lang="tr-TR" dirty="0" smtClean="0"/>
              <a:t>.</a:t>
            </a:r>
            <a:endParaRPr lang="en-US" dirty="0"/>
          </a:p>
        </p:txBody>
      </p:sp>
      <p:pic>
        <p:nvPicPr>
          <p:cNvPr id="5" name="Resi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1562734"/>
            <a:ext cx="5208905" cy="41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85812" y="439402"/>
            <a:ext cx="10504488" cy="1507067"/>
          </a:xfrm>
        </p:spPr>
        <p:txBody>
          <a:bodyPr/>
          <a:lstStyle/>
          <a:p>
            <a:r>
              <a:rPr lang="tr-TR" sz="3200" b="1" dirty="0" err="1" smtClean="0"/>
              <a:t>Haar</a:t>
            </a:r>
            <a:r>
              <a:rPr lang="tr-TR" b="1" dirty="0" smtClean="0"/>
              <a:t> Feature-Base </a:t>
            </a:r>
            <a:r>
              <a:rPr lang="tr-TR" b="1" dirty="0" err="1" smtClean="0"/>
              <a:t>cascade</a:t>
            </a:r>
            <a:r>
              <a:rPr lang="tr-TR" b="1" dirty="0" smtClean="0"/>
              <a:t> </a:t>
            </a:r>
            <a:r>
              <a:rPr lang="tr-TR" b="1" dirty="0" err="1" smtClean="0"/>
              <a:t>classıfıers</a:t>
            </a:r>
            <a:endParaRPr lang="en-US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785812" y="1936541"/>
            <a:ext cx="586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Effective</a:t>
            </a:r>
            <a:r>
              <a:rPr lang="tr-TR" dirty="0" smtClean="0"/>
              <a:t> </a:t>
            </a:r>
            <a:r>
              <a:rPr lang="tr-TR" dirty="0" err="1" smtClean="0"/>
              <a:t>object</a:t>
            </a:r>
            <a:r>
              <a:rPr lang="tr-TR" dirty="0" smtClean="0"/>
              <a:t> </a:t>
            </a:r>
            <a:r>
              <a:rPr lang="tr-TR" dirty="0" err="1" smtClean="0"/>
              <a:t>detection</a:t>
            </a:r>
            <a:r>
              <a:rPr lang="tr-TR" dirty="0" smtClean="0"/>
              <a:t> </a:t>
            </a:r>
            <a:r>
              <a:rPr lang="tr-TR" dirty="0" err="1" smtClean="0"/>
              <a:t>method</a:t>
            </a:r>
            <a:r>
              <a:rPr lang="tr-TR" dirty="0" smtClean="0"/>
              <a:t> </a:t>
            </a:r>
            <a:r>
              <a:rPr lang="tr-TR" dirty="0" err="1" smtClean="0"/>
              <a:t>proposed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Paul </a:t>
            </a:r>
            <a:r>
              <a:rPr lang="tr-TR" dirty="0" err="1" smtClean="0"/>
              <a:t>Viola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Michael </a:t>
            </a:r>
            <a:r>
              <a:rPr lang="tr-TR" dirty="0" err="1" smtClean="0"/>
              <a:t>Jones</a:t>
            </a:r>
            <a:r>
              <a:rPr lang="tr-TR" dirty="0" smtClean="0"/>
              <a:t> in 2001.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Machine learning </a:t>
            </a:r>
            <a:r>
              <a:rPr lang="tr-TR" dirty="0" err="1" smtClean="0"/>
              <a:t>approach</a:t>
            </a:r>
            <a:r>
              <a:rPr lang="tr-TR" dirty="0" smtClean="0"/>
              <a:t>  </a:t>
            </a:r>
            <a:r>
              <a:rPr lang="tr-TR" dirty="0" err="1" smtClean="0"/>
              <a:t>where</a:t>
            </a:r>
            <a:r>
              <a:rPr lang="tr-TR" dirty="0" smtClean="0"/>
              <a:t> a </a:t>
            </a:r>
            <a:r>
              <a:rPr lang="tr-TR" dirty="0" err="1" smtClean="0"/>
              <a:t>cascade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 is </a:t>
            </a:r>
            <a:r>
              <a:rPr lang="tr-TR" dirty="0" err="1" smtClean="0"/>
              <a:t>trained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a lot of </a:t>
            </a:r>
            <a:r>
              <a:rPr lang="tr-TR" dirty="0" err="1" smtClean="0"/>
              <a:t>positive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negative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. </a:t>
            </a:r>
          </a:p>
        </p:txBody>
      </p:sp>
      <p:pic>
        <p:nvPicPr>
          <p:cNvPr id="7" name="Resim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795" y="4002143"/>
            <a:ext cx="5972810" cy="2397125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6796405" y="1936541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Then it is </a:t>
            </a:r>
            <a:r>
              <a:rPr lang="tr-TR" dirty="0" err="1" smtClean="0"/>
              <a:t>used</a:t>
            </a:r>
            <a:r>
              <a:rPr lang="tr-TR" dirty="0" smtClean="0"/>
              <a:t> to </a:t>
            </a:r>
            <a:r>
              <a:rPr lang="tr-TR" dirty="0" err="1" smtClean="0"/>
              <a:t>detect</a:t>
            </a:r>
            <a:r>
              <a:rPr lang="tr-TR" dirty="0" smtClean="0"/>
              <a:t> </a:t>
            </a:r>
            <a:r>
              <a:rPr lang="tr-TR" dirty="0" err="1" smtClean="0"/>
              <a:t>objects</a:t>
            </a:r>
            <a:r>
              <a:rPr lang="tr-TR" dirty="0" smtClean="0"/>
              <a:t> in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cascade</a:t>
            </a:r>
            <a:r>
              <a:rPr lang="tr-TR" dirty="0" smtClean="0"/>
              <a:t> </a:t>
            </a:r>
            <a:r>
              <a:rPr lang="tr-TR" dirty="0" err="1" smtClean="0"/>
              <a:t>classifiers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to </a:t>
            </a:r>
            <a:r>
              <a:rPr lang="tr-TR" dirty="0" err="1" smtClean="0"/>
              <a:t>detect</a:t>
            </a:r>
            <a:r>
              <a:rPr lang="tr-TR" dirty="0" smtClean="0"/>
              <a:t> </a:t>
            </a:r>
            <a:r>
              <a:rPr lang="tr-TR" dirty="0" err="1" smtClean="0"/>
              <a:t>faces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eyes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6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0" y="3619499"/>
            <a:ext cx="3390900" cy="222885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977900" y="1701800"/>
            <a:ext cx="571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kernels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Each feature is a </a:t>
            </a:r>
            <a:r>
              <a:rPr lang="tr-TR" dirty="0" err="1" smtClean="0"/>
              <a:t>single</a:t>
            </a:r>
            <a:r>
              <a:rPr lang="tr-TR" dirty="0" smtClean="0"/>
              <a:t> value </a:t>
            </a:r>
            <a:r>
              <a:rPr lang="tr-TR" dirty="0" err="1" smtClean="0"/>
              <a:t>obtained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subtracting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sum</a:t>
            </a:r>
            <a:r>
              <a:rPr lang="tr-TR" dirty="0" smtClean="0"/>
              <a:t> of </a:t>
            </a:r>
            <a:r>
              <a:rPr lang="tr-TR" dirty="0" err="1" smtClean="0"/>
              <a:t>pixels</a:t>
            </a:r>
            <a:r>
              <a:rPr lang="tr-TR" dirty="0" smtClean="0"/>
              <a:t> </a:t>
            </a:r>
            <a:r>
              <a:rPr lang="tr-TR" dirty="0" err="1" smtClean="0"/>
              <a:t>under</a:t>
            </a:r>
            <a:r>
              <a:rPr lang="tr-TR" dirty="0" smtClean="0"/>
              <a:t> </a:t>
            </a:r>
            <a:r>
              <a:rPr lang="tr-TR" dirty="0" err="1" smtClean="0"/>
              <a:t>white</a:t>
            </a:r>
            <a:r>
              <a:rPr lang="tr-TR" dirty="0" smtClean="0"/>
              <a:t> </a:t>
            </a:r>
            <a:r>
              <a:rPr lang="tr-TR" dirty="0" err="1" smtClean="0"/>
              <a:t>area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sum</a:t>
            </a:r>
            <a:r>
              <a:rPr lang="tr-TR" dirty="0" smtClean="0"/>
              <a:t> of </a:t>
            </a:r>
            <a:r>
              <a:rPr lang="tr-TR" dirty="0" err="1" smtClean="0"/>
              <a:t>pixels</a:t>
            </a:r>
            <a:r>
              <a:rPr lang="tr-TR" dirty="0" smtClean="0"/>
              <a:t> </a:t>
            </a:r>
            <a:r>
              <a:rPr lang="tr-TR" dirty="0" err="1" smtClean="0"/>
              <a:t>under</a:t>
            </a:r>
            <a:r>
              <a:rPr lang="tr-TR" dirty="0" smtClean="0"/>
              <a:t> </a:t>
            </a:r>
            <a:r>
              <a:rPr lang="tr-TR" dirty="0" err="1" smtClean="0"/>
              <a:t>black</a:t>
            </a:r>
            <a:r>
              <a:rPr lang="tr-TR" dirty="0" smtClean="0"/>
              <a:t> </a:t>
            </a:r>
            <a:r>
              <a:rPr lang="tr-TR" dirty="0" err="1" smtClean="0"/>
              <a:t>area</a:t>
            </a:r>
            <a:r>
              <a:rPr lang="tr-TR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possible</a:t>
            </a:r>
            <a:r>
              <a:rPr lang="tr-TR" dirty="0" smtClean="0"/>
              <a:t> </a:t>
            </a:r>
            <a:r>
              <a:rPr lang="tr-TR" dirty="0" err="1" smtClean="0"/>
              <a:t>sizes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locations</a:t>
            </a:r>
            <a:r>
              <a:rPr lang="tr-TR" dirty="0" smtClean="0"/>
              <a:t> of each feature is </a:t>
            </a:r>
            <a:r>
              <a:rPr lang="tr-TR" dirty="0" err="1" smtClean="0"/>
              <a:t>used</a:t>
            </a:r>
            <a:r>
              <a:rPr lang="tr-TR" dirty="0" smtClean="0"/>
              <a:t> to </a:t>
            </a:r>
            <a:r>
              <a:rPr lang="tr-TR" dirty="0" err="1" smtClean="0"/>
              <a:t>calculate</a:t>
            </a:r>
            <a:r>
              <a:rPr lang="tr-TR" dirty="0" smtClean="0"/>
              <a:t> </a:t>
            </a:r>
            <a:r>
              <a:rPr lang="tr-TR" dirty="0" err="1" smtClean="0"/>
              <a:t>plenty</a:t>
            </a:r>
            <a:r>
              <a:rPr lang="tr-TR" dirty="0" smtClean="0"/>
              <a:t> of </a:t>
            </a:r>
            <a:r>
              <a:rPr lang="tr-TR" dirty="0" err="1" smtClean="0"/>
              <a:t>features</a:t>
            </a:r>
            <a:r>
              <a:rPr lang="tr-TR" dirty="0" smtClean="0"/>
              <a:t>.</a:t>
            </a:r>
          </a:p>
          <a:p>
            <a:endParaRPr lang="tr-TR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b="1" dirty="0" smtClean="0"/>
              <a:t>OpenCV </a:t>
            </a:r>
            <a:r>
              <a:rPr lang="tr-TR" dirty="0" err="1" smtClean="0"/>
              <a:t>contains</a:t>
            </a:r>
            <a:r>
              <a:rPr lang="tr-TR" dirty="0" smtClean="0"/>
              <a:t>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pre-trained</a:t>
            </a:r>
            <a:r>
              <a:rPr lang="tr-TR" dirty="0" smtClean="0"/>
              <a:t> </a:t>
            </a:r>
            <a:r>
              <a:rPr lang="tr-TR" dirty="0" err="1" smtClean="0"/>
              <a:t>classifiers</a:t>
            </a:r>
            <a:r>
              <a:rPr lang="tr-TR" smtClean="0"/>
              <a:t> for </a:t>
            </a:r>
            <a:r>
              <a:rPr lang="tr-TR" dirty="0" err="1" smtClean="0"/>
              <a:t>face</a:t>
            </a:r>
            <a:r>
              <a:rPr lang="tr-TR" dirty="0" smtClean="0"/>
              <a:t>, </a:t>
            </a:r>
            <a:r>
              <a:rPr lang="tr-TR" dirty="0" err="1" smtClean="0"/>
              <a:t>eyes</a:t>
            </a:r>
            <a:r>
              <a:rPr lang="tr-TR" dirty="0" smtClean="0"/>
              <a:t>, </a:t>
            </a:r>
            <a:r>
              <a:rPr lang="tr-TR" dirty="0" err="1" smtClean="0"/>
              <a:t>smile</a:t>
            </a:r>
            <a:r>
              <a:rPr lang="tr-TR" dirty="0" smtClean="0"/>
              <a:t>, </a:t>
            </a:r>
            <a:r>
              <a:rPr lang="tr-TR" dirty="0" err="1" smtClean="0"/>
              <a:t>etc</a:t>
            </a:r>
            <a:r>
              <a:rPr lang="tr-TR" dirty="0" smtClean="0"/>
              <a:t>.</a:t>
            </a:r>
            <a:endParaRPr lang="en-US" b="1" dirty="0"/>
          </a:p>
        </p:txBody>
      </p:sp>
      <p:sp>
        <p:nvSpPr>
          <p:cNvPr id="7" name="Unvan 1"/>
          <p:cNvSpPr>
            <a:spLocks noGrp="1"/>
          </p:cNvSpPr>
          <p:nvPr>
            <p:ph type="title"/>
          </p:nvPr>
        </p:nvSpPr>
        <p:spPr>
          <a:xfrm>
            <a:off x="977900" y="334432"/>
            <a:ext cx="8534400" cy="1507067"/>
          </a:xfrm>
        </p:spPr>
        <p:txBody>
          <a:bodyPr/>
          <a:lstStyle/>
          <a:p>
            <a:r>
              <a:rPr lang="tr-TR" b="1" dirty="0" smtClean="0"/>
              <a:t>CLASSIFICATION</a:t>
            </a:r>
            <a:endParaRPr lang="en-US" b="1" dirty="0"/>
          </a:p>
        </p:txBody>
      </p:sp>
      <p:pic>
        <p:nvPicPr>
          <p:cNvPr id="8" name="Resim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50" y="461961"/>
            <a:ext cx="3267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52512" y="499532"/>
            <a:ext cx="8534400" cy="1507067"/>
          </a:xfrm>
        </p:spPr>
        <p:txBody>
          <a:bodyPr/>
          <a:lstStyle/>
          <a:p>
            <a:r>
              <a:rPr lang="tr-TR" b="1" dirty="0" err="1" smtClean="0"/>
              <a:t>adaboost</a:t>
            </a:r>
            <a:endParaRPr lang="en-US" b="1" dirty="0"/>
          </a:p>
        </p:txBody>
      </p:sp>
      <p:sp>
        <p:nvSpPr>
          <p:cNvPr id="4" name="Metin kutusu 3"/>
          <p:cNvSpPr txBox="1"/>
          <p:nvPr/>
        </p:nvSpPr>
        <p:spPr>
          <a:xfrm>
            <a:off x="1052512" y="2006599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Used</a:t>
            </a:r>
            <a:r>
              <a:rPr lang="tr-TR" dirty="0" smtClean="0"/>
              <a:t> to </a:t>
            </a:r>
            <a:r>
              <a:rPr lang="tr-TR" dirty="0" err="1" smtClean="0"/>
              <a:t>discard</a:t>
            </a:r>
            <a:r>
              <a:rPr lang="tr-TR" dirty="0" smtClean="0"/>
              <a:t> </a:t>
            </a:r>
            <a:r>
              <a:rPr lang="tr-TR" dirty="0" err="1" smtClean="0"/>
              <a:t>irrelevant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apply</a:t>
            </a:r>
            <a:r>
              <a:rPr lang="tr-TR" dirty="0" smtClean="0"/>
              <a:t> </a:t>
            </a:r>
            <a:r>
              <a:rPr lang="tr-TR" dirty="0" err="1" smtClean="0"/>
              <a:t>every</a:t>
            </a:r>
            <a:r>
              <a:rPr lang="tr-TR" dirty="0" smtClean="0"/>
              <a:t> feature on </a:t>
            </a:r>
            <a:r>
              <a:rPr lang="tr-TR" dirty="0" err="1" smtClean="0"/>
              <a:t>all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training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choose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ones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minimum </a:t>
            </a:r>
            <a:r>
              <a:rPr lang="tr-TR" dirty="0" err="1" smtClean="0"/>
              <a:t>error</a:t>
            </a:r>
            <a:r>
              <a:rPr lang="tr-TR" dirty="0" smtClean="0"/>
              <a:t> rate.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smtClean="0"/>
              <a:t>Final </a:t>
            </a:r>
            <a:r>
              <a:rPr lang="tr-TR" dirty="0" err="1" smtClean="0"/>
              <a:t>classifier</a:t>
            </a:r>
            <a:r>
              <a:rPr lang="tr-TR" dirty="0" smtClean="0"/>
              <a:t> is a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sum</a:t>
            </a:r>
            <a:r>
              <a:rPr lang="tr-TR" dirty="0" smtClean="0"/>
              <a:t> of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week</a:t>
            </a:r>
            <a:r>
              <a:rPr lang="tr-TR" dirty="0" smtClean="0"/>
              <a:t> </a:t>
            </a:r>
            <a:r>
              <a:rPr lang="tr-TR" dirty="0" err="1" smtClean="0"/>
              <a:t>classifiers</a:t>
            </a:r>
            <a:endParaRPr lang="tr-T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tr-T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tr-TR" dirty="0" err="1" smtClean="0"/>
              <a:t>Reduction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160K </a:t>
            </a:r>
            <a:r>
              <a:rPr lang="tr-TR" dirty="0" err="1" smtClean="0"/>
              <a:t>features</a:t>
            </a:r>
            <a:r>
              <a:rPr lang="tr-TR" dirty="0" smtClean="0"/>
              <a:t> to 6K </a:t>
            </a:r>
            <a:r>
              <a:rPr lang="tr-TR" dirty="0" err="1" smtClean="0"/>
              <a:t>features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4768850"/>
            <a:ext cx="6705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2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264</TotalTime>
  <Words>505</Words>
  <Application>Microsoft Office PowerPoint</Application>
  <PresentationFormat>Geniş ekran</PresentationFormat>
  <Paragraphs>84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Century Gothic</vt:lpstr>
      <vt:lpstr>Wingdings</vt:lpstr>
      <vt:lpstr>Wingdings 3</vt:lpstr>
      <vt:lpstr>Dilim</vt:lpstr>
      <vt:lpstr>Face detectıon &amp; Eye trackıng</vt:lpstr>
      <vt:lpstr>Goal:</vt:lpstr>
      <vt:lpstr>APPLICATIONS:</vt:lpstr>
      <vt:lpstr>Requırements:</vt:lpstr>
      <vt:lpstr>Framework:</vt:lpstr>
      <vt:lpstr>Detectıon rate:</vt:lpstr>
      <vt:lpstr>Haar Feature-Base cascade classıfıers</vt:lpstr>
      <vt:lpstr>CLASSIFICATION</vt:lpstr>
      <vt:lpstr>adaboost</vt:lpstr>
      <vt:lpstr>Cascade of classıfıers</vt:lpstr>
      <vt:lpstr>algorıthm</vt:lpstr>
      <vt:lpstr>CODE BEHIND / 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detectıon &amp; Eye trackıng</dc:title>
  <dc:creator>a.arda.e@hotmail.com</dc:creator>
  <cp:lastModifiedBy>a.arda.e@hotmail.com</cp:lastModifiedBy>
  <cp:revision>46</cp:revision>
  <dcterms:created xsi:type="dcterms:W3CDTF">2016-12-11T22:30:51Z</dcterms:created>
  <dcterms:modified xsi:type="dcterms:W3CDTF">2016-12-19T03:10:44Z</dcterms:modified>
</cp:coreProperties>
</file>